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AEC0AD-8484-4E33-AA52-533F77CEE9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4F9DDC3-CA38-40B0-A7C0-5E6CB1467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F2EA77-9BA2-4C5C-BE82-A7BED0FC6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86-FC93-4598-B778-7EAFE788C47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44BF0D-D676-4622-9A5C-746E8D2EB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FAE08B-7A66-4E0B-A5B3-67CD2D575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8BC-0CE2-45BD-8004-08C12E76F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910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6F80F9-6874-44E3-9236-966271A32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3720C76-C2A3-4557-AF96-1A03B01F3A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F6EF1F-1A74-4FC6-A26F-D5512EC32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86-FC93-4598-B778-7EAFE788C47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E837CD-5863-4503-845C-0CDCB0483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6ED880-6373-4F33-B49B-8487E9ECB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8BC-0CE2-45BD-8004-08C12E76F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15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AAC24D4-7AD5-4CCE-A327-F960C48A6F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D6C66B2-A56D-4E13-B3BE-B7F6EFAFE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3CCE5F-5268-49CC-A5FD-35FDD6664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86-FC93-4598-B778-7EAFE788C47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E50D1C-4964-434F-B4E4-7D4B1CD32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E8DF98-280A-45F1-B9F7-D1FA82FC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8BC-0CE2-45BD-8004-08C12E76F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34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EAA02A-E59A-4B83-865F-693CD194D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6BA996-FDE2-4304-9B65-B2EA9AEF7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E618DB-3116-4C52-8DF3-DAA094F72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86-FC93-4598-B778-7EAFE788C47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DA1B1C-5614-4CEC-9FAA-7083F83FA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9DD4E4-D85D-4664-A5BC-E33D28F5E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8BC-0CE2-45BD-8004-08C12E76F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516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C7BCD-D953-4465-81E9-E8DA1F2C9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73026D-3686-4438-A3EC-86490F5A3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CF4F81-0A75-4375-A05B-97409610B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86-FC93-4598-B778-7EAFE788C47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3B15CF-08FC-4184-A059-62C53112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E4FF94-86CB-4C6C-8939-4B6F263FD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8BC-0CE2-45BD-8004-08C12E76F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197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482FDF-8BC7-41B5-8AAD-88ACDD141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C52866-C3CB-47F4-9B0F-B0A0920B83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D8B204A-AA9E-4623-8038-B9DD9B35EC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F2ECC0-BC72-4764-8F8F-012F864C1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86-FC93-4598-B778-7EAFE788C47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CFCFDB-BD3E-412B-BA98-826D2FCB0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1F837C-39AF-46A7-AD97-CD86DE233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8BC-0CE2-45BD-8004-08C12E76F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10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BD3A6F-120C-45D9-B8C3-3933771F5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74FCFBC-EF58-4167-956B-A3E618450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12E42D7-CA8E-437B-A038-AC69E780F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6FDC3B7-4418-4CA6-9BE6-94CDB38899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79BA75D-EFD2-4B10-B328-49F71ACE2D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88637BC-DED1-4707-B50B-E260A8559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86-FC93-4598-B778-7EAFE788C47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999E1E6-1295-4935-8FE3-E88D2ED0A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5B6E1A3-CB9E-4270-A6DA-3F378B254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8BC-0CE2-45BD-8004-08C12E76F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276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2C2C63-F9BA-4B1E-B287-95367D8A2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D79BA7-C47E-40D4-81BE-F9C0C2C2F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86-FC93-4598-B778-7EAFE788C47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4D155E7-ACD5-40B4-87C6-B6B66E1CA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869D1B7-14AE-4AC7-9307-18112D33D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8BC-0CE2-45BD-8004-08C12E76F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2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0B3CE2C-C992-4A1C-A5D9-58AE3052B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86-FC93-4598-B778-7EAFE788C47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13032C2-2F92-4692-95E6-BA20BE5C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5C8C87-FFE5-4B2F-91F3-AA8A624F1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8BC-0CE2-45BD-8004-08C12E76F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84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9DC0C4-A66C-474A-947A-14E93FEA2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26CCBE-BA01-47C7-B457-925A8EF84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2FB549E-4F3A-4CA2-9490-1F4FC3E35E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E8BF89-99F1-4309-824A-A13D45E7A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86-FC93-4598-B778-7EAFE788C47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C424AC-E88C-487B-BB7C-6340486C8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8B4A0B-90D9-459E-A417-65625D791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8BC-0CE2-45BD-8004-08C12E76F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92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C22217-D791-4420-A736-6D42C4B42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2E23FD8-1512-4774-8FA6-EE964EAB77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5EEFABC-D471-437D-8CED-78D6159D6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1CC19C-2EEB-4873-BC46-F2EE8608A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86-FC93-4598-B778-7EAFE788C47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6886EC-9C89-4AD9-A2A1-9F473EC4F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9F5016-F726-451E-85C0-B6C73352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8BC-0CE2-45BD-8004-08C12E76F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89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1CD7E2-2B58-4798-92A5-D9C7267AF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DCD179C-5542-4224-9722-F05B480DA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5C0DEF-D926-429E-BC81-9B739E37E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47586-FC93-4598-B778-7EAFE788C47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DF74CA-3E86-4D21-81C3-DA89508596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6FB3D1-87FC-4B69-9DF4-25DC0D030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8F8BC-0CE2-45BD-8004-08C12E76F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2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39D42FB-4251-4831-8CA6-1F17D2487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201" y="314960"/>
            <a:ext cx="11279954" cy="404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055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80887C-075C-47A0-B476-837268CECBA5}"/>
              </a:ext>
            </a:extLst>
          </p:cNvPr>
          <p:cNvSpPr txBox="1"/>
          <p:nvPr/>
        </p:nvSpPr>
        <p:spPr>
          <a:xfrm>
            <a:off x="1147127" y="5376975"/>
            <a:ext cx="9897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図１．感染症専門医が解説！分かってきたワクチンの効果と副反応．新型コロナワクチン</a:t>
            </a:r>
            <a:r>
              <a:rPr lang="en-US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Q&amp;A.</a:t>
            </a:r>
          </a:p>
          <a:p>
            <a:pPr algn="l"/>
            <a:r>
              <a:rPr lang="ja-JP" altLang="en-US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　　　</a:t>
            </a:r>
            <a:r>
              <a:rPr lang="ja-JP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忽那賢志</a:t>
            </a:r>
            <a:r>
              <a:rPr lang="en-US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. </a:t>
            </a:r>
            <a:r>
              <a:rPr lang="ja-JP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厚生労働省．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7D58593-4127-4254-95EE-EA3C807F8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782" y="294004"/>
            <a:ext cx="9897746" cy="5082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378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32A2F63E-CD51-4811-B0E1-821D9C753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595" y="343852"/>
            <a:ext cx="8711566" cy="551032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9F41C2-33E3-45DB-A52A-88B4A0200541}"/>
              </a:ext>
            </a:extLst>
          </p:cNvPr>
          <p:cNvSpPr txBox="1"/>
          <p:nvPr/>
        </p:nvSpPr>
        <p:spPr>
          <a:xfrm>
            <a:off x="1305877" y="5867817"/>
            <a:ext cx="8990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ja-JP" sz="1800" ker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図２．麻しん累積報告数の推移．</a:t>
            </a:r>
            <a:r>
              <a:rPr lang="en-US" altLang="ja-JP" sz="1800" ker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2014~2021</a:t>
            </a:r>
            <a:r>
              <a:rPr lang="ja-JP" altLang="ja-JP" sz="1800" ker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年（第</a:t>
            </a:r>
            <a:r>
              <a:rPr lang="en-US" altLang="ja-JP" sz="1800" ker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1</a:t>
            </a:r>
            <a:r>
              <a:rPr lang="ja-JP" altLang="ja-JP" sz="1800" ker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～</a:t>
            </a:r>
            <a:r>
              <a:rPr lang="en-US" altLang="ja-JP" sz="1800" ker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52</a:t>
            </a:r>
            <a:r>
              <a:rPr lang="ja-JP" altLang="ja-JP" sz="1800" ker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週）．感染症発生動向調査。</a:t>
            </a:r>
            <a:r>
              <a:rPr lang="en-US" altLang="ja-JP" sz="1800" ker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2022</a:t>
            </a:r>
            <a:r>
              <a:rPr lang="ja-JP" altLang="ja-JP" sz="1800" ker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年</a:t>
            </a:r>
            <a:r>
              <a:rPr lang="en-US" altLang="ja-JP" sz="1800" ker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1</a:t>
            </a:r>
            <a:r>
              <a:rPr lang="ja-JP" altLang="ja-JP" sz="1800" ker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月</a:t>
            </a:r>
            <a:r>
              <a:rPr lang="en-US" altLang="ja-JP" sz="1800" ker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7</a:t>
            </a:r>
            <a:r>
              <a:rPr lang="ja-JP" altLang="ja-JP" sz="1800" ker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日現在．</a:t>
            </a:r>
            <a:endParaRPr lang="ja-JP" altLang="ja-JP" sz="18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793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71FD7B1-0EFD-4F3C-A4F3-B5F1C6F0D76B}"/>
              </a:ext>
            </a:extLst>
          </p:cNvPr>
          <p:cNvSpPr txBox="1"/>
          <p:nvPr/>
        </p:nvSpPr>
        <p:spPr>
          <a:xfrm>
            <a:off x="2418715" y="5859145"/>
            <a:ext cx="786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図</a:t>
            </a:r>
            <a:r>
              <a:rPr lang="en-US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3</a:t>
            </a:r>
            <a:r>
              <a:rPr lang="ja-JP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．年齢群別接種歴別麻しん累積報告数．</a:t>
            </a:r>
            <a:r>
              <a:rPr lang="en-US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2019</a:t>
            </a:r>
            <a:r>
              <a:rPr lang="ja-JP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年第</a:t>
            </a:r>
            <a:r>
              <a:rPr lang="en-US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1</a:t>
            </a:r>
            <a:r>
              <a:rPr lang="ja-JP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～</a:t>
            </a:r>
            <a:r>
              <a:rPr lang="en-US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52</a:t>
            </a:r>
            <a:r>
              <a:rPr lang="ja-JP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週（</a:t>
            </a:r>
            <a:r>
              <a:rPr lang="en-US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n=744</a:t>
            </a:r>
            <a:r>
              <a:rPr lang="ja-JP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）</a:t>
            </a:r>
            <a:endParaRPr lang="en-US" altLang="ja-JP" sz="1800" kern="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ＭＳ Ｐゴシック" panose="020B0600070205080204" pitchFamily="50" charset="-128"/>
            </a:endParaRPr>
          </a:p>
          <a:p>
            <a:pPr algn="l"/>
            <a:r>
              <a:rPr lang="ja-JP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感染症発生動向調査。</a:t>
            </a:r>
            <a:r>
              <a:rPr lang="en-US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2020</a:t>
            </a:r>
            <a:r>
              <a:rPr lang="ja-JP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年</a:t>
            </a:r>
            <a:r>
              <a:rPr lang="en-US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1</a:t>
            </a:r>
            <a:r>
              <a:rPr lang="ja-JP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月</a:t>
            </a:r>
            <a:r>
              <a:rPr lang="en-US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8</a:t>
            </a:r>
            <a:r>
              <a:rPr lang="ja-JP" altLang="ja-JP" sz="1800" kern="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ＭＳ Ｐゴシック" panose="020B0600070205080204" pitchFamily="50" charset="-128"/>
              </a:rPr>
              <a:t>日現在．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704E94D-A6E3-4A60-A56A-3559D8C1A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824" y="0"/>
            <a:ext cx="9333032" cy="57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139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32E5BFA5-0CAC-425E-86B6-AF24E00D2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724" y="-141605"/>
            <a:ext cx="9359276" cy="631888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34800D9-B13C-4096-A8ED-5CEBEFEEE239}"/>
              </a:ext>
            </a:extLst>
          </p:cNvPr>
          <p:cNvSpPr txBox="1"/>
          <p:nvPr/>
        </p:nvSpPr>
        <p:spPr>
          <a:xfrm>
            <a:off x="2382202" y="617728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表１．　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kumimoji="1"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に挙げられている顧みられない熱帯病（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NTD)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814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112</Words>
  <Application>Microsoft Office PowerPoint</Application>
  <PresentationFormat>ワイド画面</PresentationFormat>
  <Paragraphs>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游ゴシック</vt:lpstr>
      <vt:lpstr>游ゴシック Light</vt:lpstr>
      <vt:lpstr>游明朝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武部 里美</dc:creator>
  <cp:lastModifiedBy>武部 里美</cp:lastModifiedBy>
  <cp:revision>1</cp:revision>
  <dcterms:created xsi:type="dcterms:W3CDTF">2022-02-20T09:46:33Z</dcterms:created>
  <dcterms:modified xsi:type="dcterms:W3CDTF">2022-02-20T10:05:14Z</dcterms:modified>
</cp:coreProperties>
</file>