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C55309-F417-41D4-B7B3-613291AA3D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6E28D52-D80D-49F8-BBA8-7D587170DA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3FCBFE-C4FA-4CB8-99D2-1EA0E7F5D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F362-4EC6-4FE7-BC9E-18DBE182056C}" type="datetimeFigureOut">
              <a:rPr kumimoji="1" lang="ja-JP" altLang="en-US" smtClean="0"/>
              <a:t>2021/6/17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CD248D-E02F-4331-B968-14F461BBA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F8AB87-A0E8-447E-A32D-EF1503DEB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23947-E78C-4FF8-A213-03C807921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64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2FB597-1A84-4910-BFB9-6BF609F09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E7C11C-8F09-4D93-A1F7-0513218BB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9A994E-A17D-4370-BFBC-A220ECACA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F362-4EC6-4FE7-BC9E-18DBE182056C}" type="datetimeFigureOut">
              <a:rPr kumimoji="1" lang="ja-JP" altLang="en-US" smtClean="0"/>
              <a:t>2021/6/17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E2508B-757E-4C4D-A7CA-97BCB53B9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C7E757-6E8F-4B47-96AF-0F3292362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23947-E78C-4FF8-A213-03C807921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33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67066F7-10BF-464B-B984-2D3D04BA6B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9757A52-49DF-4507-A283-29046E4AE5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C91F74-CD62-49D6-935E-4C6EDADA2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F362-4EC6-4FE7-BC9E-18DBE182056C}" type="datetimeFigureOut">
              <a:rPr kumimoji="1" lang="ja-JP" altLang="en-US" smtClean="0"/>
              <a:t>2021/6/17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D25E6B-5A41-4621-913D-B659B8F0D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654429-D729-4B20-A747-72427C27C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23947-E78C-4FF8-A213-03C807921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9607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093542-1764-4C8D-9718-697B68848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D8A8FF-24C9-4F8D-B983-085F75EFF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C6FFA2-9E8C-4223-BEB5-BEEA74773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F362-4EC6-4FE7-BC9E-18DBE182056C}" type="datetimeFigureOut">
              <a:rPr kumimoji="1" lang="ja-JP" altLang="en-US" smtClean="0"/>
              <a:t>2021/6/17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26DB92-7FDD-4BF9-957B-84E0D31B4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ABC7AB-A4C9-451B-9384-E72E490D7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23947-E78C-4FF8-A213-03C807921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908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FEED2E-C0F3-4ED3-8AB8-5830CA57A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28D9C84-092D-4109-931E-6DC44F6015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FD4696-093D-4790-8847-B0F8CD023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F362-4EC6-4FE7-BC9E-18DBE182056C}" type="datetimeFigureOut">
              <a:rPr kumimoji="1" lang="ja-JP" altLang="en-US" smtClean="0"/>
              <a:t>2021/6/17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061989-75F7-4C3F-B0E5-C5EE58F7D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77971A-9C00-4D13-BC2C-3EA446701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23947-E78C-4FF8-A213-03C807921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272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29B06F-C09A-4BC5-8E4E-123912043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ADADB6A-42F0-4AE8-A04A-6B3115489C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C7A3A1D-3EEC-4930-9CA0-0A3D9C7455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B33F5A1-87E1-44E1-B28F-4E7491BD3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F362-4EC6-4FE7-BC9E-18DBE182056C}" type="datetimeFigureOut">
              <a:rPr kumimoji="1" lang="ja-JP" altLang="en-US" smtClean="0"/>
              <a:t>2021/6/17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D988DF3-600D-4FA1-9826-617013EB3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150433-7B4D-411F-B5C9-D2F6BE7FC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23947-E78C-4FF8-A213-03C807921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918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EB1585-6114-49E0-BD42-AC15EB627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4361979-88A1-420B-90F2-A63DC5295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5D2933D-7B60-41F1-98EC-349345E5FD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93CFAAA-591D-49FF-B866-A425A5B106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62083D3-A7A2-49D6-80DE-ACD815D250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100FD28-B51D-4333-B255-F5762A0B7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F362-4EC6-4FE7-BC9E-18DBE182056C}" type="datetimeFigureOut">
              <a:rPr kumimoji="1" lang="ja-JP" altLang="en-US" smtClean="0"/>
              <a:t>2021/6/17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E77CC66-4C4F-466F-9DB1-B74F4B954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CA35191-B6B6-4FEA-B424-955FD5DA5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23947-E78C-4FF8-A213-03C807921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224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820E82-2174-472F-A995-440C1F763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2228160-B638-4382-A924-AB6C69E8D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F362-4EC6-4FE7-BC9E-18DBE182056C}" type="datetimeFigureOut">
              <a:rPr kumimoji="1" lang="ja-JP" altLang="en-US" smtClean="0"/>
              <a:t>2021/6/17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8AE570-958C-45EF-A14E-5D1271A68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BEA72E1-0E25-4B23-B301-BC148DED2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23947-E78C-4FF8-A213-03C807921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087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C2A09B5-5B87-4660-831C-E986BF0D4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F362-4EC6-4FE7-BC9E-18DBE182056C}" type="datetimeFigureOut">
              <a:rPr kumimoji="1" lang="ja-JP" altLang="en-US" smtClean="0"/>
              <a:t>2021/6/17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D641C3F-9750-4F4E-8882-073D593C3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6284B2B-0CC9-49E0-A039-080D5C769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23947-E78C-4FF8-A213-03C807921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421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8F38CB-8044-46AA-9A0E-368CCF81A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E2B4E5-C3CC-4E6B-8ABC-C9778AF31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E157D8C-1443-45C2-B3BC-1A8130258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5372571-D9AE-482C-9E2B-48B967F4C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F362-4EC6-4FE7-BC9E-18DBE182056C}" type="datetimeFigureOut">
              <a:rPr kumimoji="1" lang="ja-JP" altLang="en-US" smtClean="0"/>
              <a:t>2021/6/17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A97A80-DB18-412C-809B-3B3046F5D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AA18D0A-A316-4E9D-92F6-76F0A418F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23947-E78C-4FF8-A213-03C807921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21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541504-70AB-4901-B984-C0EE901E3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AEC29BC-F0EF-4CFF-A687-D67548CEC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D3113C2-8570-4E8C-BE95-9D4CD32CDF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3DEB504-09E1-4B19-8B16-E0426A894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F362-4EC6-4FE7-BC9E-18DBE182056C}" type="datetimeFigureOut">
              <a:rPr kumimoji="1" lang="ja-JP" altLang="en-US" smtClean="0"/>
              <a:t>2021/6/17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74D092-2A1A-4D6A-B78B-23EB8BC7D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79BF68-3134-4AC0-A870-E63622321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23947-E78C-4FF8-A213-03C807921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933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E2C0954-456E-44CE-8824-772A3838C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3CBD287-088C-4274-BA67-71E6C0263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8E7D97-28EE-469D-BE87-F09EB542A3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0F362-4EC6-4FE7-BC9E-18DBE182056C}" type="datetimeFigureOut">
              <a:rPr kumimoji="1" lang="ja-JP" altLang="en-US" smtClean="0"/>
              <a:t>2021/6/17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2D97E8-3AB9-44E0-83D1-718417FD5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1CB84A-66EE-4A17-B358-5CAD1E8C42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23947-E78C-4FF8-A213-03C8079210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397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B125570E-F06A-455C-9AA0-6E016D89D2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130" y="0"/>
            <a:ext cx="103337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653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武部 里美</dc:creator>
  <cp:lastModifiedBy>武部 里美</cp:lastModifiedBy>
  <cp:revision>1</cp:revision>
  <dcterms:created xsi:type="dcterms:W3CDTF">2021-06-17T09:11:58Z</dcterms:created>
  <dcterms:modified xsi:type="dcterms:W3CDTF">2021-06-17T09:15:42Z</dcterms:modified>
</cp:coreProperties>
</file>